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8C7455-DAC8-91A0-1E7E-1FB8B710FC81}">
  <a:tblStyle styleId="{BE8C7455-DAC8-91A0-1E7E-1FB8B710FC81}" styleName="Light Style 3">
    <a:wholeTbl>
      <a:tcTxStyle>
        <a:fontRef idx="minor"/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38100">
              <a:solidFill>
                <a:schemeClr val="dk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8BA5DD-C8C2-499F-AF63-6A60ADB0197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EF2FC2-AAD5-46D8-B3E9-F69AE1967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9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611BAC-57D3-46E1-9EFF-5EAAC27B5A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BD73-8836-4DC0-B197-E093D65F46CE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3210-3447-462F-AE58-928A4B293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BB69-A9E9-429B-9E90-5E5927C1486F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FF07D-E966-4748-A795-AFE7709F8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5627-555C-4C89-A956-B70DCD0BB48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8A43-3A73-4CD7-9D64-1222BA592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5DB2-DC69-45D8-9F1C-5A631F8BF0A7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0791-044D-43D2-9B4A-93366DDE8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2BC6-F073-4907-9678-CA73EA077B8B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5400-6817-4C86-8A16-DE9D9439A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7FEF-1B30-4470-A36C-9E03EC0FA7CC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C516-DA69-4ED2-A862-21B0891D9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81FF-D691-4EE9-ADF1-B6F57DC6E4D8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33A8-865F-4002-A7DB-EEEE9E74C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8CDE-68A3-4435-BB37-2D223FAE038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56C4-035A-440B-BD3F-24F5B7887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ED7D-73DD-4950-A282-9BEAE4EC4BFE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2C10-3133-4873-9A1D-F52522219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A9C1-B435-4E03-B25F-0B39AB289E17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C318-2E58-44EF-85E0-EA41C3489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D530-9AA4-42F5-B6EE-C6EDE4331F4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D672-379E-44FB-81ED-CA03D0D7D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AC8B4-465C-4E9E-8AC5-01E7C6B97BFC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431670-63A8-4045-9058-0544B14D8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195513"/>
            <a:ext cx="6624638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smtClean="0"/>
              <a:t>Где публиковаться в 2022</a:t>
            </a:r>
            <a:r>
              <a:rPr lang="en-US" sz="5400" smtClean="0"/>
              <a:t>?</a:t>
            </a:r>
            <a:endParaRPr lang="ru-RU" sz="5400" smtClean="0"/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15888"/>
            <a:ext cx="296703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825" y="2616200"/>
            <a:ext cx="161925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3263900"/>
            <a:ext cx="1722438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6575" y="3933825"/>
            <a:ext cx="161925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448175"/>
            <a:ext cx="1619250" cy="228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028825" y="723900"/>
            <a:ext cx="552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14.03.09 – Иммунология, аллергология, мед.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9700" y="1092200"/>
          <a:ext cx="8774113" cy="4297680"/>
        </p:xfrm>
        <a:graphic>
          <a:graphicData uri="http://schemas.openxmlformats.org/drawingml/2006/table">
            <a:tbl>
              <a:tblPr/>
              <a:tblGrid>
                <a:gridCol w="4591050"/>
                <a:gridCol w="418306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Кубанский научный медицинский вестник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0.329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Курский научно-практический вестник «Человек и его здоровье»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0.432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Лечащий врач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0.504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Медицинская иммунология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0.790, Scopus – 0.26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Медицинский академический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0.202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Медицинский алфавит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0.197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Медицинский вестник Башкортостана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0.289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Медицинский вестник Юга России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0.270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Медицинский совет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0.445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Международный журнал по иммунореабилитации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РИНЦ –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Молекулярная медицина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РИНЦ – 0,500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Педиатрическая фармакология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0,561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Пермский медицинский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0246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43. Радиационная биология. Радиоэкология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0.694, Scopus –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РМЖ (Русский Медицинский Журнал)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РИНЦ – 0.628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028825" y="723900"/>
            <a:ext cx="552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14.03.09 – Иммунология, аллергология, мед.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9700" y="1092200"/>
          <a:ext cx="8774113" cy="4754880"/>
        </p:xfrm>
        <a:graphic>
          <a:graphicData uri="http://schemas.openxmlformats.org/drawingml/2006/table">
            <a:tbl>
              <a:tblPr/>
              <a:tblGrid>
                <a:gridCol w="5580063"/>
                <a:gridCol w="319405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РМЖ (Русский Медицинский Журнал). Медицинское обозрение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0.378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Российский аллергологический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0.269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Российский биотерапевтический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0.599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Сибирское медицинское обозрение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0.373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Сибирский научный медицинский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0.372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Современные проблемы науки и образования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0.350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Тихоокеанский медицинский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0.478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Трансплантология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0.164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Уральский медицинский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0.166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Фармакоэкономика. Современная фармакоэкономика и фармакоэпидемиология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0.541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Фарматека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Цитокины и воспаление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Человек и его здоровье (до 15.11.2021 наименование в Перечне «Курский научно-практический вестник «Человек и его здоровье»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Эпидемиология и Вакцинопрофилактика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0.525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Эффективная фармакотерапия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0.392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Южно-Уральский медицинский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6375" y="1341438"/>
          <a:ext cx="6264275" cy="4535489"/>
        </p:xfrm>
        <a:graphic>
          <a:graphicData uri="http://schemas.openxmlformats.org/drawingml/2006/table">
            <a:tbl>
              <a:tblPr/>
              <a:tblGrid>
                <a:gridCol w="1952625"/>
                <a:gridCol w="1411288"/>
                <a:gridCol w="966787"/>
                <a:gridCol w="966788"/>
                <a:gridCol w="966787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журналов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Scopus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03.01.02 - Биофизика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1.5.5 - Физиология человека и животных (биол.н.)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3.3.3. - Патофизиология (биол.н.)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14.03.09 - Иммунология, аллергология (мед.н.)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63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849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Количество отечественных журналов списка ВАК, индексируемых в базах данных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8768584" name="Таблица 2028768583"/>
          <p:cNvGraphicFramePr>
            <a:graphicFrameLocks noGrp="1"/>
          </p:cNvGraphicFramePr>
          <p:nvPr/>
        </p:nvGraphicFramePr>
        <p:xfrm>
          <a:off x="231775" y="560388"/>
          <a:ext cx="8837613" cy="564515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Acta Biologica Sibirica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Acta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Naturae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(англоязычная и русскоязычная версии)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Scopus, WoS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РИНЦ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Advances in Gerontology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Успехи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геронтологии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Scopus, 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Applied Biochemistry and Microbiology (рус. осн.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биохимия и микробиология + присоед.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Биотехнология)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Applied Methods of Statistical Analysis (Conference Proceedings)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Biochemistry (Moscow)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Биохимия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Biochemistry (Moscow) Supplement Series A. Membrane and Cell Biology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Биологические мембраны: Журнал мембранной и клеточной биологии)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Biochemistry (Moscow) Supplement Series B. Biomedical Chemistry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Биомедицинская химия)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Biomedical Engineering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Biophysics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Биофизика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Bulletin of Experimental Biology and Medicine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Бюллетень экспериментальной биологии и медицины + Клеточные технологии в биологии и медицине)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Bulletin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Medical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Вестник Российского государственного медицинского университета / Вестник РГМУ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Bulletin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RSMU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Cardiometry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and Tissue Biology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6" name="TextBox 1"/>
          <p:cNvSpPr txBox="1">
            <a:spLocks noChangeArrowheads="1"/>
          </p:cNvSpPr>
          <p:nvPr/>
        </p:nvSpPr>
        <p:spPr bwMode="auto">
          <a:xfrm>
            <a:off x="450850" y="115888"/>
            <a:ext cx="8369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Отечественные журналы </a:t>
            </a:r>
            <a:r>
              <a:rPr lang="en-US" sz="1600" b="1">
                <a:latin typeface="Calibri" pitchFamily="34" charset="0"/>
              </a:rPr>
              <a:t>Scopus, WoS</a:t>
            </a:r>
            <a:r>
              <a:rPr lang="ru-RU" sz="1600" b="1">
                <a:latin typeface="Calibri" pitchFamily="34" charset="0"/>
              </a:rPr>
              <a:t>, не входящие в список ВАК. Всего 140 наименований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9767" name="Таблица 154629766"/>
          <p:cNvGraphicFramePr>
            <a:graphicFrameLocks noGrp="1"/>
          </p:cNvGraphicFramePr>
          <p:nvPr/>
        </p:nvGraphicFramePr>
        <p:xfrm>
          <a:off x="231775" y="560388"/>
          <a:ext cx="8837613" cy="5859462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Cellular Therapy and Transplantation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Comparative Cytogenetics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(Сравнительная цитогенетика)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Computational Mathematics and Mathematical Physics (рус.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вычислительной математики и математической физики)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Doklady Biochemistry and Biophysics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Доклады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Doklady Biological Sciences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Доклады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Doklady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рус. Доклады Академии наук)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Doklady Earth Sciences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Доклады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Doklady Physical Chemistry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Доклады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Functional Analysis and its Applications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 анализ и его приложения)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Herald of the Russian Academy of Sciences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Российской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Human Physiology (рус. Физиология человека)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 of Evolutionary Biochemistry and Physiology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эволюционной биохимии и физиологии)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 of Stress Physiology and Biochemistry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Molecular Genetics, Microbiology and Virology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Молекулярная генетика, микробиология и вирусология)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Moscow University Biological Sciences Bulletin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91362" name="Таблица 122391361"/>
          <p:cNvGraphicFramePr>
            <a:graphicFrameLocks noGrp="1"/>
          </p:cNvGraphicFramePr>
          <p:nvPr/>
        </p:nvGraphicFramePr>
        <p:xfrm>
          <a:off x="231775" y="560388"/>
          <a:ext cx="8837613" cy="493776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Nanotechnologies in Russia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Российские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нанотехнологии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Neuroscience and Behavioral Physiology (**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разных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журналов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 Medica et Physiologica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Results in Pharmacology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Journal of Biological Invasions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биологических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инвазий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Journal of Bioorganic Chemistry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Биоорганическая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Journal of Genetics (USA,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Journal of Mathematical Physics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Journal of Numerical Analysis and Mathematical Modelling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Темы:  итерационные методы, методы Монте-Карло,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математическое моделирование и численное моделирование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иммунологии и медицине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науках о Земле.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Open Medical Journal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Акушерство и гинекология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Akusherstvo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Ginekologiya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Акушерство, гинекология и репродукция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Obstetrics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Gynecology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Reproduction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РИНЦ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Антибиотики и химиотерапия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Antibiotiki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khimioterapiya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Биологические мембраны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Biologicheskie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Membrany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(*англ.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Biochemistry (Moscow) Supplement Series A. Membrane and Cell Biology)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Scopus, WoS,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367042" name="Таблица 2063670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0355"/>
              </p:ext>
            </p:extLst>
          </p:nvPr>
        </p:nvGraphicFramePr>
        <p:xfrm>
          <a:off x="231775" y="560388"/>
          <a:ext cx="8837613" cy="566928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Биомедицинская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Biomeditsinskaya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Khimiya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(*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Biochemistry (Moscow) Supplement Series B. Biomedical Chemistry)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PubMed, Scopus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Биотехнология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Biotekhnologiya (***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присоед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Applied Biochemistry and Microbiology)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Scopus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Биофармацевтический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Biofarmatsevticheskii Zhurnal / Russian Journal of Biopharmaceuticals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Scopus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Биофизика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(*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Biophysics)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  Scopus 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Бюллетень экспериментальной биологии и медицины (*англ. сост.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Bulletin of Experimental Biology and Medicine)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КРАУНЦ. Физико-математические науки / Vestnik KRAUNTS.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Fiziko-Matematicheskie Nauki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MathSciNet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оториноларингологии / Vestnik Otorinolaringologii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офтальмологии / Vestnik Oftalmologii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Российского фонда фундаментальных исследований / Вестник РФФИ / Vestnik RFFI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Российской академии медицинских наук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Vestnik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Rossiiskoi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Akademii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Meditsinskikh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Nauk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трансплантологии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искусственных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органов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Vestnik Transplantologii i Iskusstvennykh Organov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WoS(ESCI)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Удмуртского университета. Математика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Механика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Компьютерные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науки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Vestnik Udmurtskogo Universiteta: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Matematika, Mekhanika, Komp'yuternye Nauki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Scopus,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494614" name="Таблица 11104946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50666"/>
              </p:ext>
            </p:extLst>
          </p:nvPr>
        </p:nvGraphicFramePr>
        <p:xfrm>
          <a:off x="231775" y="560388"/>
          <a:ext cx="8837613" cy="5698363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Военно-медицинский журнал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биологической, медицинской и фармацевтической химии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Voprosy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Biologicheskoi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Meditsinskoi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Farmatsevticheskoi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Khimii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вирусологии / Voprosy virusologii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,Scopus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гинекологии, акушерства и перинатологии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Voprosy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Ginekologii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Akusherstva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Perinatologii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онкологии / Voprosy Onkologii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Гематология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трансфузиология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GEMATOLOGIYA I TRANSFUZIOLOGIYA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Генетика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(*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Russian Journal of Genetics)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CA(core -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PubMed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Scopus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 WoS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ортопедии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Genij Ortopedii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Гены и клетки / Genes and Cells (до 2013 г. название - Клеточная трансплантология и тканевая инженерия)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Гинекология / Ginekologiya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/Head and Neck Russian Journal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 до 2017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Доклады Академии наук (*англ. по сериям)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CA(core)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GeoRef, MathSciNet, Scopus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Springer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WoS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zbMATH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473008" name="Таблица 20584730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66708"/>
              </p:ext>
            </p:extLst>
          </p:nvPr>
        </p:nvGraphicFramePr>
        <p:xfrm>
          <a:off x="231775" y="560388"/>
          <a:ext cx="8837613" cy="621792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акушерства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женских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болезней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Journal of Obstetrics and Women's Diseases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вычислительной математики и математической физики (*англ. Computational Mathematics and Mathematical Physics)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MathSciNet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Scopus 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Springer 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zbMATH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инфектологии / Jurnal Infektologii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эволюционной биохимии и физиологии (*англ.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 of Evolutionary Biochemistry and Physiology)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Известия Российской академии наук. Серия Биологическая (*англ. Biology Bulletin)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Immunologiya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Инфекционные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Infektsionnye Bolezni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Инфекционные болезни: новости, мнения, обучение / Infectious Diseases: News, Opinions, 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Кардиоваскулярная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Cardiovascular Therapy and Prevention (Russian Federation)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Kardiologiya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Кардиология и сердечно-сосудистая хирургия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Kardiologiya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Serdechno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Sosudistaya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Khirurgiya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Клеточные технологии в биологии и медицине (***англ. сост.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Bulletin of Experimental Biology and Medicine)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, Springer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Клиническая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лабораторная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Klinicheskaia laboratornaia diagnostika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Клиническая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онкогематология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Klinicheskaya Onkogematologiya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2279063" name="Таблица 21422790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13849"/>
              </p:ext>
            </p:extLst>
          </p:nvPr>
        </p:nvGraphicFramePr>
        <p:xfrm>
          <a:off x="231775" y="560388"/>
          <a:ext cx="8837613" cy="594360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Математическая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биоинформатика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Mathematical Biology and Bioinformatics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Scopus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Медико-биологические и социально-психологические проблемы безопасности в чрезвычайных ситуациях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Biological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Psychological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Issues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Safety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Emergency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Situations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генетика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радиология и радиационная безопасность / Мedical Radiology and Radiation Safety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Молекулярная биология (*англ. Molecular Biology)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Молекулярная генетика, микробиология и вирусология (*англ.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Molecular Genetics, Microbiology and Virology)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результаты биомедицинских исследований / Research Results in Biomedicine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Онкогематология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Oncogematologiya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Онкопедиатрия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Onkopediatria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Онкоурология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Onkourologiya / ONKOUROLOGIYA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Онтогенез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(*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Russian Journal of Developmental Biology)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(а),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(а)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Опухоли головы и шеи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Opuholi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Golovy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Опухоли женской репродуктивной системы / Opuholi Zenskoj Reproduktivnoj Sistemy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49225"/>
            <a:ext cx="7886700" cy="400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/>
              <a:t>Нормативно-правовая база</a:t>
            </a: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4859338" y="836613"/>
          <a:ext cx="3786187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3" imgW="5505300" imgH="7848420" progId="AcroExch.Document.7">
                  <p:embed/>
                </p:oleObj>
              </mc:Choice>
              <mc:Fallback>
                <p:oleObj name="Acrobat Document" r:id="rId3" imgW="5505300" imgH="7848420" progId="AcroExch.Document.7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3786187" cy="53975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539750" y="836613"/>
          <a:ext cx="378618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5" imgW="5505300" imgH="7848420" progId="AcroExch.Document.7">
                  <p:embed/>
                </p:oleObj>
              </mc:Choice>
              <mc:Fallback>
                <p:oleObj name="Acrobat Document" r:id="rId5" imgW="5505300" imgH="7848420" progId="AcroExch.Document.7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3786188" cy="53975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19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943386" name="Таблица 315943385"/>
          <p:cNvGraphicFramePr>
            <a:graphicFrameLocks noGrp="1"/>
          </p:cNvGraphicFramePr>
          <p:nvPr/>
        </p:nvGraphicFramePr>
        <p:xfrm>
          <a:off x="231775" y="560388"/>
          <a:ext cx="8837613" cy="621792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Ортопедия, травматология и восстановительная хирургия детского возраста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Traumatology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Orthopaedics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Reconstructive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Surgery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Офтальмология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Патология кровообращения и кардиохирургия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Patologiya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Krovoobrashcheniya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Kardiokhirurgiya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Сперанского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Pediatriya - Zhurnal im. Speranskogo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Прикладная биохимия и микробиология (*англ.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Applied Biochemistry and Microbiology)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CA(core,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Scopus (a), Springer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WoS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особо опасных инфекций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Osobo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Opasnykh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Infektsii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репродукции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Russian Journal of Human Reproduction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Problemy ėndokrinologii / Problems of Endocrinology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CA(pt), PubMed, Scopus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медицина / Profilakticheskaya Meditsina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Пульмонология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/Pul'monologiya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регистрация лекарственных средств / Drug Development and Registration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Рациональная фармакотерапия в кардиологии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Rational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Pharmacotherapy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WoS(ESCI)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Российские нанотехнологии (*англ. Nanotechnologies in Russia)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(a), Springer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WoS(ESCI) 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вестник перинатологии и педиатрии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Rossiyskiy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Vestnik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Perinatologii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Pediatrii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543565" name="Таблица 722543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33941"/>
              </p:ext>
            </p:extLst>
          </p:nvPr>
        </p:nvGraphicFramePr>
        <p:xfrm>
          <a:off x="231775" y="560388"/>
          <a:ext cx="8837613" cy="594360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журнал биологических инвазий (*англ.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Journal of Biological Invasions)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гастроэнтерологии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гепатологии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колопроктологии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Russian Journal of Gastroenterology, Hepatology, Coloproctology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гематологии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Russian Journal of Pediatric Hematology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 Oncology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иммунологический журнал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кардиологический журнал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 Journal of Cardiology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офтальмологический журнал / Rossiiskii Oftal'mologicheskii Zhurnal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стоматологический журнал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физиологический журнал им. И.М. Сеченова / Rossiiskii fiziologicheskii zhurnal imeni I.M. Sechenova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журнал детской неврологии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Russkii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Zhunal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Detskoi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Nevrologii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Саратовский научно-медицинский журнал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Saratovskii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Nauchno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Meditsinskii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Zhurnal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Сахарный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Diabetes Mellitus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Сибирский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онкологический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Siberian Journal of Oncology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Современная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Sovremennya Onkologiya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199759" name="Таблица 8711997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3447"/>
              </p:ext>
            </p:extLst>
          </p:nvPr>
        </p:nvGraphicFramePr>
        <p:xfrm>
          <a:off x="231775" y="560388"/>
          <a:ext cx="8837613" cy="585216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Современные технологии в медицине /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Sovremennye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Tehnologii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Medicine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Stomatologiya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Терапевтический архив / Terapevticheskii Arkhiv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Scopus,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Токсикологический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Toksikologicheskii Vestnik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 и ортопедия России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TRAVMATOLOGIYA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ORTOPEDIYA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ROSSII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Туберкулез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легких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Tuberculosis and Lung Diseases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Урология / Urologiia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Успехи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геронтологии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(*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Advances in gerontology)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 , Scopus , Springer 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Успехи молекулярной онкологии / Uspehi Molekularnoj Onkologii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Успехи физиологических наук /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Uspekhi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Fiziologicheskikh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Nauk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CA(pt). Scopus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Фармация и фармакология / PHARMACY &amp; PHARMACOLOGY-FARMATSIYA I FARMAKOLOGIYA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Физиология человека (*англ. Human Physiology)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 , Scopus , Springer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ИФ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Флебология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Flebologiya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 анализ и его приложения (*англ.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Functional Analysis and its Applications)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MathSciNet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Scopus , Springer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zbMATH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5433114" name="Таблица 2095433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89926"/>
              </p:ext>
            </p:extLst>
          </p:nvPr>
        </p:nvGraphicFramePr>
        <p:xfrm>
          <a:off x="231775" y="560388"/>
          <a:ext cx="8837613" cy="2103120"/>
        </p:xfrm>
        <a:graphic>
          <a:graphicData uri="http://schemas.openxmlformats.org/drawingml/2006/table">
            <a:tbl>
              <a:tblPr/>
              <a:tblGrid>
                <a:gridCol w="5489575"/>
                <a:gridCol w="3348038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Цитология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(*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Cell and Tissue Biology)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, Springer 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Ы, 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Человек. Спорт. Медицина / Human. Sport. 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Ekologiya Cheloveka (Human Ecology)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и клиническая гастроэнтерология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PubMed, Scopus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и клиническая фармакология / Eksperimental'naya i Klinicheskaya Farmakologiya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PubMed, Scopus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013075" y="738188"/>
            <a:ext cx="291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03.01.02 - Биофизика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338" y="1050925"/>
          <a:ext cx="9083675" cy="5700078"/>
        </p:xfrm>
        <a:graphic>
          <a:graphicData uri="http://schemas.openxmlformats.org/drawingml/2006/table">
            <a:tbl>
              <a:tblPr/>
              <a:tblGrid>
                <a:gridCol w="4679950"/>
                <a:gridCol w="4403725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Biological Communications (пер.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Биологические сообщения)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(До 09.08.2018 г. наименование в Перечне Вестник Санкт-Петербургского университета. Серия 3. Биология.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- 0,264, Scopus –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Бюллетень сибирской медицины /Bulletin of Siberian 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0.387,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Scopus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WoS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Вестник биотехнологии и физико-химической биологии имени Ю.А. Овчинникова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0.376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Вестник новых медицинских технологий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0.583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Известия высших учебных заведений. Прикладная нелинейная динамика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0.464, Scopus – 0.6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Известия Саратовского университета. Новая серия. Серия «Физика»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- 0.273,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Scopus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Известия Саратовского университета. Новая серия. Серия "Химия. Биология. Экология"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0.328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 Крымский журнал экспериментальной и клинической медицины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0.139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 Медлайн.Ру (Medline.Ru)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10.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Молекулярная медицина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0,500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11. Нанотехнологии: разработка, применение — XXI 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0.167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Технологии живых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0.184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973263" y="723900"/>
            <a:ext cx="5529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1.5.5 – Физиология человека и животных, биол.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8738" y="1092200"/>
          <a:ext cx="9043987" cy="4773932"/>
        </p:xfrm>
        <a:graphic>
          <a:graphicData uri="http://schemas.openxmlformats.org/drawingml/2006/table">
            <a:tbl>
              <a:tblPr/>
              <a:tblGrid>
                <a:gridCol w="5815012"/>
                <a:gridCol w="3228975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Biological Communications (пер. Биологические сообщения)  (До 09.08.2018 г. наименование в Перечне Вестник Санкт-Петербургского университета. Серия 3. Биология.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- 0,264, Scopus –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Russian Biomedical Research / Российские биомедицинские исследования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Биомедицина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0,433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Российского университета дружбы народов. Серия «Медицина»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0.167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Тверского государственного университета. Серия: Биология и экология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0.283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Вестник Томского государственного университета. 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0.498, Scopus и WoS - 0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Генетика и разведение животных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0.338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 Журнал медико-биологических исследований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0.459, входит в МБД Scopus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Известия Иркутского государственного университета. Серия «Биология. Экология»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0.200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Медицинский академический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0.202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Международный вестник ветеринарии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0.226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Микроэлементы в медицине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Проблемы биологии продуктивных животных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0.404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Регионарное кровообращение и микроциркуляция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0.514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Современные вопросы биомедицины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0.175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973263" y="723900"/>
            <a:ext cx="5529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1.5.5 – Физиология человека и животных, биол.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25" y="1092200"/>
          <a:ext cx="8839200" cy="1371600"/>
        </p:xfrm>
        <a:graphic>
          <a:graphicData uri="http://schemas.openxmlformats.org/drawingml/2006/table">
            <a:tbl>
              <a:tblPr/>
              <a:tblGrid>
                <a:gridCol w="7038975"/>
                <a:gridCol w="1800225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Социально-экологические технологии (старое название Вестник МГГУ им. М.А. Шолохова)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0.297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17. Тромбоз, гемостаз и реология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0.409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Ученые записки Казанской гос. академии ветеринар. медицины им. Н.Э.Баумана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0.331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Ученые записки Крымского федерального университета имени В.И. Вернадского. Биология. Химия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0.082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Физическое воспитание и спортивная тренировка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.164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973263" y="723900"/>
            <a:ext cx="5529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3.3.3 – Патофизиология, биол.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9700" y="1092200"/>
          <a:ext cx="8912225" cy="5661660"/>
        </p:xfrm>
        <a:graphic>
          <a:graphicData uri="http://schemas.openxmlformats.org/drawingml/2006/table">
            <a:tbl>
              <a:tblPr/>
              <a:tblGrid>
                <a:gridCol w="5224463"/>
                <a:gridCol w="3687762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Acta biomedica scientifica  (пер.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Научный биомедицинский журнал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(До 02.10.2017 г. наименование в Перечне «Бюллетень Восточно-Сибирского научного центра СО РАМН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(Bulletin of the East Siberian Scientific Center SB RAMS" ISSN 1811-0649)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- 0,330, Scopus –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Journal of Medicine and Psychology /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Международный журнал медицины и психологии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- 0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Russian Biomedical Research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/ Российские биомедицинские исследования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Атеросклероз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0,450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Бюллетень сибирской медицины /Bulletin of Siberian 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0.387,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Scopus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WoS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Бюллетень физиологии и патологии дыхания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0.504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Вестник аритмологии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0.322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 Вестник новых медицинских технологий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0.583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 Вестник новых медицинских технологий (электронное издание)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0.452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10. Вестник Уральской медицинской академической науки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0.143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11. Вопросы радиационной 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0.503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 Вятский медицинский вестник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0.243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13. Дальневосточный медицинский журнал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0.321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14. Журнал медико-биологических исследований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0.459,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входит в МБД 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copus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973263" y="723900"/>
            <a:ext cx="5529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3.3.3 – Патофизиология, биол.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073150"/>
          <a:ext cx="8464550" cy="5690553"/>
        </p:xfrm>
        <a:graphic>
          <a:graphicData uri="http://schemas.openxmlformats.org/drawingml/2006/table">
            <a:tbl>
              <a:tblPr/>
              <a:tblGrid>
                <a:gridCol w="5202238"/>
                <a:gridCol w="3262312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15. Забайкальский медицинский вестник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0.344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  Иммунопатология, аллергология, инфектология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0.504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17. Казанский медицинский журнал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0.446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18. Клиническая микробиология и антимикробная химиотерапия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1.416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19. Медицина экстремальных ситуаций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0.603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20. Медицинский академический журнал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0.202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21. Микроэлементы в медицине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0.421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22. Молекулярная медицина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23. Патологическая физиология и экспериментальная медицина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24. Патогенез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0.493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25. Педиатр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0.341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Политравма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0.469, Scopus – 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27. Радиационная биология. Радиоэкология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0.694, Scopus –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28. Регионарное кровообращение и микроциркуляция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29. Российский журнал боли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0.707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30. Сердце: журнал для практикующих врачей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0.320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31. Сибирский научный медицинский журнал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0.372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32. Технологии живых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33. Ученые записки СПбГМУ им. акад. И.П. Павлова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0.076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34. Цитокины и воспаление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028825" y="723900"/>
            <a:ext cx="552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14.03.09 – Иммунология, аллергология, мед.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9700" y="1092200"/>
          <a:ext cx="8774113" cy="4754880"/>
        </p:xfrm>
        <a:graphic>
          <a:graphicData uri="http://schemas.openxmlformats.org/drawingml/2006/table">
            <a:tbl>
              <a:tblPr/>
              <a:tblGrid>
                <a:gridCol w="4576763"/>
                <a:gridCol w="4197350"/>
              </a:tblGrid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CATHEDRA – КАФЕДРА. Стоматологическое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- 0,207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Journal of Siberian Medical Sciences (пер. Журн. Сибир. мед. наук) (до переименования «Медицина и образование в Сибири»)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0.143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Аллергология и иммунология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ИНЦ - 0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Аллергология и Иммунология в Педиатрии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- 0,050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Астраханский медицинский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0,326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Бюллетень сибирской медицины /Bulletin of Siberian Medicine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0.387, Scopus и WoS –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«Биомедицина и социология»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0.093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Всероссийского общества специалистов по медико-социальной экспертизе, реабилитации и реабилитационной индустрии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Новгородского государственного университета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Российского государственного медицинского университета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0.329, Scopus и WoS - 0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Российской Военно-медицинской академии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0.395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Вестник Уральской медицинской академической науки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0.143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ВИЧ-инфекция и иммуносупрессии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0.574, Scopus – 0.74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Вопросы гематологии/онкологии и иммунопатологии в педиатрии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0.241, Scopus – 0.04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028825" y="723900"/>
            <a:ext cx="552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Calibri" pitchFamily="34" charset="0"/>
              </a:rPr>
              <a:t>14.03.09 – Иммунология, аллергология, мед. науки</a:t>
            </a:r>
            <a:endParaRPr lang="ru-RU">
              <a:latin typeface="Calibri" pitchFamily="34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39700" y="0"/>
            <a:ext cx="888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наук, по научным специальностям и соответствующим им отраслям науки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9700" y="1092200"/>
          <a:ext cx="8774113" cy="4846320"/>
        </p:xfrm>
        <a:graphic>
          <a:graphicData uri="http://schemas.openxmlformats.org/drawingml/2006/table">
            <a:tbl>
              <a:tblPr/>
              <a:tblGrid>
                <a:gridCol w="4287838"/>
                <a:gridCol w="4486275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15. Вопросы практической педиатрии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Вопросы современной педиатрии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0.717, Scopus – 0.21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Вятский медицинский вестник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0.243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Доктор.Ру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0.407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Журнал микробиологии, эпидемиологии и иммунобиологии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0.464, Scopus – 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20. З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абайкальский медицинский вестник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0.344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Иммунопатология, аллергология, инфектология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0.504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Инфекция и иммунитет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0.793, Scopus – 0.37, WoS - 0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Казанский медицинский журнал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0.446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24. Клиническая дерматология и венерология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0.309, Scopus –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Клиническая микробиология и антимикробная химиотерапия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1.416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26. Клиническая онкогематология. Фундаментальные исследования и клиническая практика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0.558, Scopus - 0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Клиническая практика (биол. н.)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Кремлевская медицина. Клинический вестник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0.207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Крымский журнал экспериментальной и клинической медицины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РИНЦ – 0.139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3879</Words>
  <Application>Microsoft Office PowerPoint</Application>
  <DocSecurity>0</DocSecurity>
  <PresentationFormat>Экран (4:3)</PresentationFormat>
  <Paragraphs>662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Acrobat Document</vt:lpstr>
      <vt:lpstr>Где публиковаться в 2022?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Татьяна</dc:creator>
  <cp:keywords/>
  <dc:description/>
  <cp:lastModifiedBy>User</cp:lastModifiedBy>
  <cp:revision>37</cp:revision>
  <dcterms:created xsi:type="dcterms:W3CDTF">2022-03-28T11:20:23Z</dcterms:created>
  <dcterms:modified xsi:type="dcterms:W3CDTF">2022-04-04T08:03:16Z</dcterms:modified>
  <cp:category/>
  <cp:contentStatus/>
  <dc:language/>
  <cp:version/>
</cp:coreProperties>
</file>